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9"/>
  </p:notesMasterIdLst>
  <p:sldIdLst>
    <p:sldId id="256" r:id="rId2"/>
    <p:sldId id="358" r:id="rId3"/>
    <p:sldId id="406" r:id="rId4"/>
    <p:sldId id="437" r:id="rId5"/>
    <p:sldId id="438" r:id="rId6"/>
    <p:sldId id="439" r:id="rId7"/>
    <p:sldId id="257" r:id="rId8"/>
    <p:sldId id="440" r:id="rId9"/>
    <p:sldId id="441" r:id="rId10"/>
    <p:sldId id="410" r:id="rId11"/>
    <p:sldId id="442" r:id="rId12"/>
    <p:sldId id="443" r:id="rId13"/>
    <p:sldId id="446" r:id="rId14"/>
    <p:sldId id="447" r:id="rId15"/>
    <p:sldId id="512" r:id="rId16"/>
    <p:sldId id="513" r:id="rId17"/>
    <p:sldId id="450" r:id="rId18"/>
    <p:sldId id="451" r:id="rId19"/>
    <p:sldId id="453" r:id="rId20"/>
    <p:sldId id="514" r:id="rId21"/>
    <p:sldId id="515" r:id="rId22"/>
    <p:sldId id="516" r:id="rId23"/>
    <p:sldId id="457" r:id="rId24"/>
    <p:sldId id="458" r:id="rId25"/>
    <p:sldId id="459" r:id="rId26"/>
    <p:sldId id="460" r:id="rId27"/>
    <p:sldId id="517" r:id="rId28"/>
    <p:sldId id="518" r:id="rId29"/>
    <p:sldId id="463" r:id="rId30"/>
    <p:sldId id="464" r:id="rId31"/>
    <p:sldId id="465" r:id="rId32"/>
    <p:sldId id="466" r:id="rId33"/>
    <p:sldId id="467" r:id="rId34"/>
    <p:sldId id="519" r:id="rId35"/>
    <p:sldId id="520" r:id="rId36"/>
    <p:sldId id="521" r:id="rId37"/>
    <p:sldId id="471" r:id="rId38"/>
    <p:sldId id="472" r:id="rId39"/>
    <p:sldId id="473" r:id="rId40"/>
    <p:sldId id="474" r:id="rId41"/>
    <p:sldId id="475" r:id="rId42"/>
    <p:sldId id="523" r:id="rId43"/>
    <p:sldId id="522" r:id="rId44"/>
    <p:sldId id="478" r:id="rId45"/>
    <p:sldId id="524" r:id="rId46"/>
    <p:sldId id="479" r:id="rId47"/>
    <p:sldId id="480" r:id="rId48"/>
    <p:sldId id="481" r:id="rId49"/>
    <p:sldId id="482" r:id="rId50"/>
    <p:sldId id="483" r:id="rId51"/>
    <p:sldId id="484" r:id="rId52"/>
    <p:sldId id="485" r:id="rId53"/>
    <p:sldId id="486" r:id="rId54"/>
    <p:sldId id="487" r:id="rId55"/>
    <p:sldId id="489" r:id="rId56"/>
    <p:sldId id="488" r:id="rId57"/>
    <p:sldId id="490" r:id="rId58"/>
    <p:sldId id="491" r:id="rId59"/>
    <p:sldId id="492" r:id="rId60"/>
    <p:sldId id="493" r:id="rId61"/>
    <p:sldId id="494" r:id="rId62"/>
    <p:sldId id="495" r:id="rId63"/>
    <p:sldId id="496" r:id="rId64"/>
    <p:sldId id="497" r:id="rId65"/>
    <p:sldId id="498" r:id="rId66"/>
    <p:sldId id="499" r:id="rId67"/>
    <p:sldId id="500" r:id="rId68"/>
    <p:sldId id="501" r:id="rId69"/>
    <p:sldId id="502" r:id="rId70"/>
    <p:sldId id="503" r:id="rId71"/>
    <p:sldId id="504" r:id="rId72"/>
    <p:sldId id="505" r:id="rId73"/>
    <p:sldId id="507" r:id="rId74"/>
    <p:sldId id="508" r:id="rId75"/>
    <p:sldId id="509" r:id="rId76"/>
    <p:sldId id="510" r:id="rId77"/>
    <p:sldId id="511" r:id="rId7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amuhai" id="{77A84981-F2E5-4C97-AE10-652E3220530A}">
          <p14:sldIdLst>
            <p14:sldId id="256"/>
          </p14:sldIdLst>
        </p14:section>
        <p14:section name="Joujou Mamuji Tuhan I" id="{81397749-4D8E-4BEC-BC2F-FB668B0F8F30}">
          <p14:sldIdLst>
            <p14:sldId id="358"/>
            <p14:sldId id="406"/>
            <p14:sldId id="437"/>
            <p14:sldId id="438"/>
          </p14:sldIdLst>
        </p14:section>
        <p14:section name="Ende Parjolo" id="{642FE9DB-2016-4B05-B816-52A23577EDC3}">
          <p14:sldIdLst>
            <p14:sldId id="439"/>
            <p14:sldId id="257"/>
            <p14:sldId id="440"/>
            <p14:sldId id="441"/>
            <p14:sldId id="410"/>
          </p14:sldIdLst>
        </p14:section>
        <p14:section name="Votum - Introitus - Tangiang" id="{E3217D0E-38CD-49D5-A372-8A5EDEC91F1A}">
          <p14:sldIdLst>
            <p14:sldId id="442"/>
            <p14:sldId id="443"/>
            <p14:sldId id="446"/>
            <p14:sldId id="447"/>
          </p14:sldIdLst>
        </p14:section>
        <p14:section name="Ende Paduahon" id="{19BD78B3-BA31-4E32-A06B-A41B10BC6E45}">
          <p14:sldIdLst>
            <p14:sldId id="512"/>
            <p14:sldId id="513"/>
          </p14:sldIdLst>
        </p14:section>
        <p14:section name="Patik" id="{E1FDD020-AEF6-4DC5-A91D-D73E6D02336F}">
          <p14:sldIdLst>
            <p14:sldId id="450"/>
            <p14:sldId id="451"/>
            <p14:sldId id="453"/>
          </p14:sldIdLst>
        </p14:section>
        <p14:section name="Ende Patoluhon" id="{EFB877E5-6310-43CB-ACEF-1C7F1DCAA629}">
          <p14:sldIdLst>
            <p14:sldId id="514"/>
            <p14:sldId id="515"/>
            <p14:sldId id="516"/>
          </p14:sldIdLst>
        </p14:section>
        <p14:section name="Manopoti Dosa" id="{44940356-243A-4173-B02D-E01B85539FFD}">
          <p14:sldIdLst>
            <p14:sldId id="457"/>
            <p14:sldId id="458"/>
            <p14:sldId id="459"/>
            <p14:sldId id="460"/>
          </p14:sldIdLst>
        </p14:section>
        <p14:section name="Ende Paopathon" id="{9FCBEC8B-BD29-4FEF-8A63-2A53CF103A33}">
          <p14:sldIdLst>
            <p14:sldId id="517"/>
            <p14:sldId id="518"/>
          </p14:sldIdLst>
        </p14:section>
        <p14:section name="Epistel" id="{040DD244-6FE0-4C3D-B63D-91473210AC4A}">
          <p14:sldIdLst>
            <p14:sldId id="463"/>
            <p14:sldId id="464"/>
            <p14:sldId id="465"/>
            <p14:sldId id="466"/>
            <p14:sldId id="467"/>
          </p14:sldIdLst>
        </p14:section>
        <p14:section name="Ende Palimahon" id="{377F14B3-ED33-47D4-AF7F-B62D8846CE4A}">
          <p14:sldIdLst>
            <p14:sldId id="519"/>
            <p14:sldId id="520"/>
            <p14:sldId id="521"/>
          </p14:sldIdLst>
        </p14:section>
        <p14:section name="Manghatindangkon Haporseaon" id="{FFDF9606-A7F1-49DA-96D9-4AF388510CFA}">
          <p14:sldIdLst>
            <p14:sldId id="471"/>
            <p14:sldId id="472"/>
            <p14:sldId id="473"/>
            <p14:sldId id="474"/>
            <p14:sldId id="475"/>
            <p14:sldId id="523"/>
          </p14:sldIdLst>
        </p14:section>
        <p14:section name="Koor" id="{407CFBD2-3A21-48EC-84BB-CBF52D719F16}">
          <p14:sldIdLst>
            <p14:sldId id="522"/>
          </p14:sldIdLst>
        </p14:section>
        <p14:section name="Sunggulsunggul" id="{AE93ABE6-DCA0-4C87-9474-3B3ADABCC2B9}">
          <p14:sldIdLst>
            <p14:sldId id="478"/>
          </p14:sldIdLst>
        </p14:section>
        <p14:section name="Koor" id="{80419A41-2E54-493B-BD77-1E320215B86B}">
          <p14:sldIdLst>
            <p14:sldId id="524"/>
          </p14:sldIdLst>
        </p14:section>
        <p14:section name="Ende Paonomhon" id="{D858161F-10C8-4D21-9A74-12C646E35EB4}">
          <p14:sldIdLst>
            <p14:sldId id="479"/>
            <p14:sldId id="480"/>
            <p14:sldId id="481"/>
            <p14:sldId id="482"/>
            <p14:sldId id="483"/>
            <p14:sldId id="484"/>
            <p14:sldId id="485"/>
          </p14:sldIdLst>
        </p14:section>
        <p14:section name="Jamita" id="{384AAEB2-874C-4584-A00F-239D5640292D}">
          <p14:sldIdLst>
            <p14:sldId id="486"/>
            <p14:sldId id="487"/>
            <p14:sldId id="489"/>
            <p14:sldId id="488"/>
          </p14:sldIdLst>
        </p14:section>
        <p14:section name="Ende Papituhon" id="{80310F60-5069-4EEA-9425-9F88A20F74EB}">
          <p14:sldIdLst>
            <p14:sldId id="490"/>
            <p14:sldId id="491"/>
            <p14:sldId id="492"/>
            <p14:sldId id="493"/>
            <p14:sldId id="494"/>
            <p14:sldId id="495"/>
            <p14:sldId id="496"/>
          </p14:sldIdLst>
        </p14:section>
        <p14:section name="Parsuruon" id="{D5A5DFF2-8335-4AC1-8406-D34C9540130B}">
          <p14:sldIdLst>
            <p14:sldId id="497"/>
            <p14:sldId id="498"/>
            <p14:sldId id="499"/>
            <p14:sldId id="500"/>
            <p14:sldId id="501"/>
            <p14:sldId id="502"/>
          </p14:sldIdLst>
        </p14:section>
        <p14:section name="Tangiang Panutup" id="{7A183598-C101-4185-8A61-182D0B5535BB}">
          <p14:sldIdLst>
            <p14:sldId id="503"/>
            <p14:sldId id="504"/>
            <p14:sldId id="505"/>
            <p14:sldId id="507"/>
            <p14:sldId id="508"/>
            <p14:sldId id="509"/>
            <p14:sldId id="510"/>
          </p14:sldIdLst>
        </p14:section>
        <p14:section name="Slide Panutup" id="{C3545D3F-4A9A-4519-BC0B-CB5225B148BC}">
          <p14:sldIdLst>
            <p14:sldId id="5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F4EF1-5040-4190-BE26-5E3C29463269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6C17-4016-4B71-9B28-0132D839626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691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A6C17-4016-4B71-9B28-0132D839626C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2475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A6C17-4016-4B71-9B28-0132D839626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300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49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886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514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4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74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35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6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39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830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509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103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56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ED53C615-115A-A33C-7431-8FA9D903BE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52"/>
          <a:stretch/>
        </p:blipFill>
        <p:spPr bwMode="auto">
          <a:xfrm>
            <a:off x="-1" y="-1"/>
            <a:ext cx="9144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E82B2CE-7D48-3AC2-9166-319FE7CE79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9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6251" y="1546671"/>
            <a:ext cx="819149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100000">
                      <a:schemeClr val="accent5">
                        <a:lumMod val="50000"/>
                      </a:schemeClr>
                    </a:gs>
                    <a:gs pos="0">
                      <a:schemeClr val="accent4">
                        <a:lumMod val="50000"/>
                      </a:schemeClr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Selamat Datang di</a:t>
            </a:r>
            <a:r>
              <a:rPr kumimoji="0" lang="en-US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100000">
                      <a:schemeClr val="accent5">
                        <a:lumMod val="50000"/>
                      </a:schemeClr>
                    </a:gs>
                    <a:gs pos="0">
                      <a:schemeClr val="accent4">
                        <a:lumMod val="50000"/>
                      </a:schemeClr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 Ibadah</a:t>
            </a:r>
            <a:endParaRPr kumimoji="0" lang="id-ID" sz="2000" b="0" i="0" u="none" strike="noStrike" kern="1200" cap="none" spc="0" normalizeH="0" baseline="0" noProof="1">
              <a:ln w="0">
                <a:noFill/>
              </a:ln>
              <a:gradFill flip="none" rotWithShape="1">
                <a:gsLst>
                  <a:gs pos="100000">
                    <a:schemeClr val="accent5">
                      <a:lumMod val="50000"/>
                    </a:schemeClr>
                  </a:gs>
                  <a:gs pos="0">
                    <a:schemeClr val="accent4">
                      <a:lumMod val="50000"/>
                    </a:schemeClr>
                  </a:gs>
                </a:gsLst>
                <a:lin ang="13500000" scaled="1"/>
                <a:tileRect/>
              </a:gradFill>
              <a:effectLst/>
              <a:uLnTx/>
              <a:uFillTx/>
              <a:latin typeface="Montserrat SemiBold" panose="00000700000000000000" pitchFamily="2" charset="0"/>
              <a:cs typeface="Arial" panose="020B06040202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100000">
                      <a:schemeClr val="accent5">
                        <a:lumMod val="50000"/>
                      </a:schemeClr>
                    </a:gs>
                    <a:gs pos="0">
                      <a:schemeClr val="accent4">
                        <a:lumMod val="50000"/>
                      </a:schemeClr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1">
                <a:ln w="0">
                  <a:noFill/>
                </a:ln>
                <a:gradFill flip="none" rotWithShape="1">
                  <a:gsLst>
                    <a:gs pos="100000">
                      <a:schemeClr val="accent5">
                        <a:lumMod val="50000"/>
                      </a:schemeClr>
                    </a:gs>
                    <a:gs pos="0">
                      <a:schemeClr val="accent4">
                        <a:lumMod val="50000"/>
                      </a:schemeClr>
                    </a:gs>
                  </a:gsLst>
                  <a:lin ang="13500000" scaled="1"/>
                  <a:tileRect/>
                </a:gradFill>
                <a:latin typeface="Daytona" panose="020B0604030500040204" pitchFamily="34" charset="0"/>
                <a:cs typeface="Arial" panose="020B0604020202020204" pitchFamily="34" charset="0"/>
              </a:rPr>
              <a:t>Hananaek Ni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100000">
                      <a:schemeClr val="accent5">
                        <a:lumMod val="50000"/>
                      </a:schemeClr>
                    </a:gs>
                    <a:gs pos="0">
                      <a:schemeClr val="accent4">
                        <a:lumMod val="50000"/>
                      </a:schemeClr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Tuhan </a:t>
            </a:r>
            <a:r>
              <a:rPr lang="en-US" sz="3600" b="1" noProof="1">
                <a:ln w="0">
                  <a:noFill/>
                </a:ln>
                <a:gradFill flip="none" rotWithShape="1">
                  <a:gsLst>
                    <a:gs pos="100000">
                      <a:schemeClr val="accent5">
                        <a:lumMod val="50000"/>
                      </a:schemeClr>
                    </a:gs>
                    <a:gs pos="0">
                      <a:schemeClr val="accent4">
                        <a:lumMod val="50000"/>
                      </a:schemeClr>
                    </a:gs>
                  </a:gsLst>
                  <a:lin ang="13500000" scaled="1"/>
                  <a:tileRect/>
                </a:gradFill>
                <a:latin typeface="Daytona" panose="020B0604030500040204" pitchFamily="34" charset="0"/>
                <a:cs typeface="Arial" panose="020B0604020202020204" pitchFamily="34" charset="0"/>
              </a:rPr>
              <a:t>Jesus</a:t>
            </a:r>
            <a:endParaRPr kumimoji="0" lang="en-US" sz="3600" b="1" i="0" u="none" strike="noStrike" kern="1200" cap="none" spc="0" normalizeH="0" baseline="0" noProof="1">
              <a:ln w="0">
                <a:noFill/>
              </a:ln>
              <a:gradFill flip="none" rotWithShape="1">
                <a:gsLst>
                  <a:gs pos="100000">
                    <a:schemeClr val="accent5">
                      <a:lumMod val="50000"/>
                    </a:schemeClr>
                  </a:gs>
                  <a:gs pos="0">
                    <a:schemeClr val="accent4">
                      <a:lumMod val="50000"/>
                    </a:schemeClr>
                  </a:gs>
                </a:gsLst>
                <a:lin ang="13500000" scaled="1"/>
                <a:tileRect/>
              </a:gra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200" y="1008607"/>
            <a:ext cx="3190694" cy="577305"/>
            <a:chOff x="942973" y="213141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81474" y="58885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Ibadah Bahasa </a:t>
            </a:r>
            <a:r>
              <a:rPr lang="en-US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Batak</a:t>
            </a:r>
            <a:endParaRPr lang="en-US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Kamis, </a:t>
            </a:r>
            <a:r>
              <a:rPr lang="en-US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DD MMM YYYY</a:t>
            </a:r>
            <a:endParaRPr kumimoji="0" lang="en-US" sz="1800" b="0" i="0" u="none" strike="noStrike" kern="1200" cap="none" spc="0" normalizeH="0" baseline="0" noProof="1">
              <a:ln w="0"/>
              <a:uLnTx/>
              <a:uFillTx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Mamuji Tuhan I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1932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59141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Mamuji Tuhan I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Paragenda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17B82E-DE2B-9E44-EA16-8A7D23EDAC4C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Mamuji Tuhan I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FD3DED-8075-4390-ED28-7D6479FC113A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67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AF04F0-4496-F3B0-DEA0-78FDC82FCFED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Joujou Mamuji Tuhan I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0A4CA8-A317-3E00-9021-553A1F71ED1E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67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D5220439-AF64-050F-2174-46CB5003FF8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087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5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5114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72792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3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10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399" y="2874228"/>
            <a:ext cx="7600951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4381321"/>
            <a:ext cx="50101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11171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Paragenda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57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Halleluya 3x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Nyanyian No. 852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300319"/>
            <a:ext cx="79179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Halleluya,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Halleluya,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Halleluya.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77709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5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– Tangiang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Paragenda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37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D5220439-AF64-050F-2174-46CB5003FF8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53679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73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Patik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5248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651818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Patik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en-US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Paragenda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71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Patik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052669"/>
            <a:ext cx="791798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Ale Tuhan Debata,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sai pargogoi ma hami mangulahon na hombar tu PatikMi. 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5294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02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D5220439-AF64-050F-2174-46CB5003FF8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245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22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29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1661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Paragenda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8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95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Manopoti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81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D5220439-AF64-050F-2174-46CB5003FF8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147715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98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38430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Paragenda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37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CD72D4-77D6-95A1-E8DD-B1737AE3313B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8C51C-D211-DB1D-319E-C5B498344B24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01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A30B5-B880-B130-19AF-7BE7426CF6A3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1A1AB1-FF03-E72F-92F9-02124D781FD0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2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97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D5220439-AF64-050F-2174-46CB5003FF8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?? jongjong)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05636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ruas jongjong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76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noProof="1">
                <a:ln w="0"/>
                <a:solidFill>
                  <a:srgbClr val="28467C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Manghatindangkon Haporseaon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4362271"/>
            <a:ext cx="5248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527628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Ahu porsea di Debata Jahowa,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 do Ama pargogo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 so hatudosan,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 tumompa langit dohot tano.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u="none" strike="noStrike" kern="1200" cap="none" spc="0" normalizeH="0" baseline="0" noProof="1">
              <a:ln w="0"/>
              <a:solidFill>
                <a:srgbClr val="54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Ahu porsea di Jesus Kristus Anak ni Debata Jahowa nasasada i;</a:t>
            </a:r>
          </a:p>
        </p:txBody>
      </p:sp>
    </p:spTree>
    <p:extLst>
      <p:ext uri="{BB962C8B-B14F-4D97-AF65-F5344CB8AC3E}">
        <p14:creationId xmlns:p14="http://schemas.microsoft.com/office/powerpoint/2010/main" val="384269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 ma na tinubuhon ni si Maria, na gabegabean sian Tondi Parbadia andorang so habubuhan. I do Tuhanta na tumaon na bernit di panguhuman ni si Latus, na mate tarpajal do Ibana di hau pinarsilang,</a:t>
            </a:r>
          </a:p>
        </p:txBody>
      </p:sp>
    </p:spTree>
    <p:extLst>
      <p:ext uri="{BB962C8B-B14F-4D97-AF65-F5344CB8AC3E}">
        <p14:creationId xmlns:p14="http://schemas.microsoft.com/office/powerpoint/2010/main" val="24214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 tuat tu banuatoru dung ditanom, na mulak mangolu di ari patoluhon, na manaek tu Surgo laho hundul tu siamun ni Debata Jahowa, AmaNa i pargogo na so hatudosan i, disi ma Ibana paima mulak sogot tu tano on</a:t>
            </a:r>
          </a:p>
        </p:txBody>
      </p:sp>
    </p:spTree>
    <p:extLst>
      <p:ext uri="{BB962C8B-B14F-4D97-AF65-F5344CB8AC3E}">
        <p14:creationId xmlns:p14="http://schemas.microsoft.com/office/powerpoint/2010/main" val="22266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manguhumi halak na mangolu dohot na mate.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Ahu porsea di Tondi Parbadia, jala adong sada Huria na badia, Huria hatopan ni halak Kristen angka na badia, dohot di hasesaan ni dosa dohot di Hata i na mandok:</a:t>
            </a:r>
          </a:p>
        </p:txBody>
      </p:sp>
    </p:spTree>
    <p:extLst>
      <p:ext uri="{BB962C8B-B14F-4D97-AF65-F5344CB8AC3E}">
        <p14:creationId xmlns:p14="http://schemas.microsoft.com/office/powerpoint/2010/main" val="18209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Mulak mangolu sogot daging ni halak naung mate, dohot di hangoluan na so ra suda.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u="none" strike="noStrike" kern="1200" cap="none" spc="0" normalizeH="0" baseline="0" noProof="1">
              <a:ln w="0"/>
              <a:solidFill>
                <a:srgbClr val="54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37008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Koor)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Ende Pujipujian sian Koor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63654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noProof="1">
                <a:ln w="0"/>
                <a:solidFill>
                  <a:srgbClr val="28467C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Sunggulsunggul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5019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238024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Koor)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Ende Pujipujian sian Koor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751791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(huhut papungu Pelean 1a dohot 1b)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51686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6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1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5067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728844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24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34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5248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69108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</a:t>
            </a:r>
            <a:r>
              <a:rPr kumimoji="0" lang="sv-SE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Pdt. Goar dohot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0002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Hata ni Debata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9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Hata ni Debata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25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</a:t>
            </a:r>
            <a:r>
              <a:rPr kumimoji="0" lang="sv-SE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Pdt. Goar dohot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41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(huhut papungu Pelean 2)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3760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53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31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5248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868943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31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    (papungu Pelean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34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58368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03777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Pandita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33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Huria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2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Parsuruon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88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97151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92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Pelean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5829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87043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Ndang Tadingkononku Ho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204 :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 na nilehonMi: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Tondi, ro di pamatangku;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Hosa dohot gogongki,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 di saluhut artangku.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Hupasahat i tu Ho,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so unsatonku do.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67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Khusus: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1">
                <a:ln w="0"/>
                <a:solidFill>
                  <a:srgbClr val="28467C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Hananaek ni Tuhan Jesus</a:t>
            </a:r>
            <a:endParaRPr kumimoji="0" lang="id-ID" sz="40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4286071"/>
            <a:ext cx="6257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10889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 Ale Amanami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8" y="3600271"/>
            <a:ext cx="53911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8803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Ai Ho Do Nampuna Harajaon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841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528794"/>
            <a:ext cx="791798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 Ho do nampuna Harajaon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dohot Hagogoon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 di Hasangapon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salelengnilelengna</a:t>
            </a:r>
            <a:endParaRPr kumimoji="0" lang="en-US" sz="4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005574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70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Pasupasu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5095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Parningotan Ari Hananaek ni Tuhan Jesus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98597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 3x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845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2252694"/>
            <a:ext cx="791798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729474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ruas mangendehon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7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773F8E96-52DD-D132-FE03-FFB2BA381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52"/>
          <a:stretch/>
        </p:blipFill>
        <p:spPr bwMode="auto">
          <a:xfrm>
            <a:off x="-1" y="-1"/>
            <a:ext cx="9144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A54470-9BDB-3E4C-EF34-FBC378F358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8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666926" y="1213296"/>
            <a:ext cx="7810139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0">
                      <a:srgbClr val="5B9BD5">
                        <a:lumMod val="50000"/>
                      </a:srgbClr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Parhalado d</a:t>
            </a:r>
            <a:r>
              <a:rPr kumimoji="0" lang="en-US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0">
                      <a:srgbClr val="5B9BD5">
                        <a:lumMod val="50000"/>
                      </a:srgbClr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ohot</a:t>
            </a: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0">
                      <a:srgbClr val="5B9BD5">
                        <a:lumMod val="50000"/>
                      </a:srgbClr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0">
                      <a:srgbClr val="5B9BD5">
                        <a:lumMod val="50000"/>
                      </a:srgbClr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Parhobas ni Parmingguon pasahathon</a:t>
            </a:r>
            <a:endParaRPr kumimoji="0" lang="id-ID" sz="2000" b="0" i="0" u="none" strike="noStrike" kern="1200" cap="none" spc="0" normalizeH="0" baseline="0" noProof="1">
              <a:ln w="0">
                <a:noFill/>
              </a:ln>
              <a:gradFill flip="none" rotWithShape="1">
                <a:gsLst>
                  <a:gs pos="0">
                    <a:srgbClr val="5B9BD5">
                      <a:lumMod val="50000"/>
                    </a:srgbClr>
                  </a:gs>
                  <a:gs pos="100000">
                    <a:schemeClr val="accent4">
                      <a:lumMod val="50000"/>
                    </a:schemeClr>
                  </a:gs>
                </a:gsLst>
                <a:lin ang="2700000" scaled="1"/>
                <a:tileRect/>
              </a:gra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0">
                      <a:srgbClr val="5B9BD5">
                        <a:lumMod val="50000"/>
                      </a:srgbClr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Selamat memperingati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1">
                <a:ln w="0">
                  <a:noFill/>
                </a:ln>
                <a:gradFill flip="none" rotWithShape="1">
                  <a:gsLst>
                    <a:gs pos="0">
                      <a:srgbClr val="5B9BD5">
                        <a:lumMod val="50000"/>
                      </a:srgbClr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Daytona" panose="020B0604030500040204" pitchFamily="34" charset="0"/>
                <a:cs typeface="Arial" panose="020B0604020202020204" pitchFamily="34" charset="0"/>
              </a:rPr>
              <a:t>Hari Kenaikan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0">
                      <a:srgbClr val="5B9BD5">
                        <a:lumMod val="50000"/>
                      </a:srgbClr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Tuhan Yesus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/>
          </p:cNvGrpSpPr>
          <p:nvPr/>
        </p:nvGrpSpPr>
        <p:grpSpPr>
          <a:xfrm>
            <a:off x="690650" y="675232"/>
            <a:ext cx="3190694" cy="577305"/>
            <a:chOff x="942973" y="213141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/>
            </p:cNvPicPr>
            <p:nvPr/>
          </p:nvPicPr>
          <p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/>
          <p:nvPr/>
        </p:nvSpPr>
        <p:spPr>
          <a:xfrm>
            <a:off x="4181474" y="6227057"/>
            <a:ext cx="4572000" cy="307777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200" normalizeH="0" noProof="1">
                <a:ln w="0"/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www.hkbpjtn.web.id</a:t>
            </a:r>
          </a:p>
        </p:txBody>
      </p:sp>
    </p:spTree>
    <p:extLst>
      <p:ext uri="{BB962C8B-B14F-4D97-AF65-F5344CB8AC3E}">
        <p14:creationId xmlns:p14="http://schemas.microsoft.com/office/powerpoint/2010/main" val="1361609505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196</TotalTime>
  <Words>1956</Words>
  <Application>Microsoft Office PowerPoint</Application>
  <PresentationFormat>On-screen Show (4:3)</PresentationFormat>
  <Paragraphs>415</Paragraphs>
  <Slides>77</Slides>
  <Notes>2</Notes>
  <HiddenSlides>0</HiddenSlides>
  <MMClips>51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5" baseType="lpstr">
      <vt:lpstr>Aptos</vt:lpstr>
      <vt:lpstr>Arial</vt:lpstr>
      <vt:lpstr>Calibri</vt:lpstr>
      <vt:lpstr>Calibri Light</vt:lpstr>
      <vt:lpstr>Daytona</vt:lpstr>
      <vt:lpstr>Montserrat</vt:lpstr>
      <vt:lpstr>Montserrat SemiBold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Ibadah Minggu Paskah Bahasa Indonesia</dc:title>
  <dc:subject>File PowerPoint untuk Tata Ibadah Minggu Paskah dalam Bahasa Indonesia.</dc:subject>
  <dc:creator>HKBP Jatinegara</dc:creator>
  <cp:lastModifiedBy>Andreas Jordan Paidotua</cp:lastModifiedBy>
  <cp:revision>46</cp:revision>
  <dcterms:created xsi:type="dcterms:W3CDTF">2024-01-12T01:32:42Z</dcterms:created>
  <dcterms:modified xsi:type="dcterms:W3CDTF">2024-05-08T01:21:02Z</dcterms:modified>
  <cp:contentStatus>Final</cp:contentStatus>
  <dc:language>Indonesian; Batak</dc:language>
  <cp:version>1.0.240318.PASKAH</cp:version>
</cp:coreProperties>
</file>